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4" r:id="rId8"/>
    <p:sldId id="265" r:id="rId9"/>
    <p:sldId id="261" r:id="rId10"/>
    <p:sldId id="263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05.03.2022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05.03.2022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05.03.2022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05.03.2022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05.03.2022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05.03.2022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dirty="0" smtClean="0"/>
              <a:t>Здоровое питание – </a:t>
            </a:r>
            <a:br>
              <a:rPr lang="ru-RU" dirty="0" smtClean="0"/>
            </a:br>
            <a:r>
              <a:rPr lang="ru-RU" dirty="0" smtClean="0"/>
              <a:t>основа процветания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endParaRPr lang="ru-RU" dirty="0" smtClean="0"/>
          </a:p>
          <a:p>
            <a:pPr algn="ctr"/>
            <a:r>
              <a:rPr lang="ru-RU" dirty="0" smtClean="0"/>
              <a:t>Промежуточный отчет к проекту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548680"/>
            <a:ext cx="7467600" cy="5925272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 </a:t>
            </a:r>
            <a:r>
              <a:rPr lang="ru-RU" sz="2800" dirty="0" smtClean="0"/>
              <a:t>Проведение </a:t>
            </a:r>
            <a:r>
              <a:rPr lang="ru-RU" sz="2800" dirty="0" smtClean="0"/>
              <a:t>беседы с родителями </a:t>
            </a:r>
            <a:r>
              <a:rPr lang="ru-RU" sz="2800" dirty="0" smtClean="0"/>
              <a:t>по теме проекта: </a:t>
            </a:r>
            <a:r>
              <a:rPr lang="ru-RU" i="1" dirty="0" smtClean="0"/>
              <a:t>«</a:t>
            </a:r>
            <a:r>
              <a:rPr lang="ru-RU" i="1" dirty="0" smtClean="0"/>
              <a:t>Как научить ребенка пить кефир и есть творог</a:t>
            </a:r>
            <a:r>
              <a:rPr lang="ru-RU" i="1" dirty="0" smtClean="0"/>
              <a:t>»</a:t>
            </a:r>
            <a:endParaRPr lang="ru-RU" dirty="0"/>
          </a:p>
        </p:txBody>
      </p:sp>
      <p:pic>
        <p:nvPicPr>
          <p:cNvPr id="4" name="Picture 4" descr="C:\Users\User\Desktop\123APPLE\VCTW677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79512" y="2564904"/>
            <a:ext cx="4320480" cy="3456384"/>
          </a:xfrm>
          <a:prstGeom prst="rect">
            <a:avLst/>
          </a:prstGeom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916832"/>
            <a:ext cx="4104456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"Мы живем не для того,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чтобы </a:t>
            </a:r>
            <a:r>
              <a:rPr lang="ru-RU" dirty="0" smtClean="0"/>
              <a:t>есть,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а </a:t>
            </a:r>
            <a:r>
              <a:rPr lang="ru-RU" dirty="0" smtClean="0"/>
              <a:t>едим для того,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чтобы </a:t>
            </a:r>
            <a:r>
              <a:rPr lang="ru-RU" dirty="0" smtClean="0"/>
              <a:t>жить". 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ru-RU" dirty="0" smtClean="0"/>
              <a:t>Сократ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62074"/>
          </a:xfrm>
        </p:spPr>
        <p:txBody>
          <a:bodyPr/>
          <a:lstStyle/>
          <a:p>
            <a:r>
              <a:rPr lang="ru-RU" dirty="0" smtClean="0"/>
              <a:t>Работа в группе:</a:t>
            </a:r>
            <a:endParaRPr lang="ru-RU" dirty="0"/>
          </a:p>
        </p:txBody>
      </p:sp>
      <p:pic>
        <p:nvPicPr>
          <p:cNvPr id="1026" name="Picture 2" descr="C:\Users\User\Desktop\123APPLE\CAIU1634.JPG"/>
          <p:cNvPicPr>
            <a:picLocks noChangeAspect="1" noChangeArrowheads="1"/>
          </p:cNvPicPr>
          <p:nvPr/>
        </p:nvPicPr>
        <p:blipFill>
          <a:blip r:embed="rId2" cstate="print"/>
          <a:srcRect t="9729"/>
          <a:stretch>
            <a:fillRect/>
          </a:stretch>
        </p:blipFill>
        <p:spPr bwMode="auto">
          <a:xfrm rot="15408207">
            <a:off x="4759402" y="2993337"/>
            <a:ext cx="2198325" cy="3902515"/>
          </a:xfrm>
          <a:prstGeom prst="rect">
            <a:avLst/>
          </a:prstGeom>
          <a:noFill/>
        </p:spPr>
      </p:pic>
      <p:pic>
        <p:nvPicPr>
          <p:cNvPr id="1028" name="Picture 4" descr="C:\Users\User\Desktop\123APPLE\FPIZ0982.JPG"/>
          <p:cNvPicPr>
            <a:picLocks noChangeAspect="1" noChangeArrowheads="1"/>
          </p:cNvPicPr>
          <p:nvPr/>
        </p:nvPicPr>
        <p:blipFill>
          <a:blip r:embed="rId3" cstate="print"/>
          <a:srcRect l="17001" b="24153"/>
          <a:stretch>
            <a:fillRect/>
          </a:stretch>
        </p:blipFill>
        <p:spPr bwMode="auto">
          <a:xfrm rot="906988">
            <a:off x="5239301" y="735232"/>
            <a:ext cx="2898921" cy="2741109"/>
          </a:xfrm>
          <a:prstGeom prst="rect">
            <a:avLst/>
          </a:prstGeom>
          <a:noFill/>
        </p:spPr>
      </p:pic>
      <p:pic>
        <p:nvPicPr>
          <p:cNvPr id="1027" name="Picture 3" descr="C:\Users\User\Desktop\123APPLE\CQHT8157.JPG"/>
          <p:cNvPicPr>
            <a:picLocks noChangeAspect="1" noChangeArrowheads="1"/>
          </p:cNvPicPr>
          <p:nvPr/>
        </p:nvPicPr>
        <p:blipFill>
          <a:blip r:embed="rId4" cstate="print"/>
          <a:srcRect t="22222" b="22222"/>
          <a:stretch>
            <a:fillRect/>
          </a:stretch>
        </p:blipFill>
        <p:spPr bwMode="auto">
          <a:xfrm>
            <a:off x="1043608" y="1556792"/>
            <a:ext cx="4536504" cy="2592288"/>
          </a:xfrm>
          <a:prstGeom prst="rect">
            <a:avLst/>
          </a:prstGeom>
          <a:noFill/>
        </p:spPr>
      </p:pic>
      <p:pic>
        <p:nvPicPr>
          <p:cNvPr id="4" name="Содержимое 3" descr="AJRM4456.JPG"/>
          <p:cNvPicPr>
            <a:picLocks noGrp="1" noChangeAspect="1"/>
          </p:cNvPicPr>
          <p:nvPr>
            <p:ph sz="quarter" idx="1"/>
          </p:nvPr>
        </p:nvPicPr>
        <p:blipFill>
          <a:blip r:embed="rId5" cstate="print"/>
          <a:srcRect r="10199" b="15496"/>
          <a:stretch>
            <a:fillRect/>
          </a:stretch>
        </p:blipFill>
        <p:spPr>
          <a:xfrm rot="20783463">
            <a:off x="581255" y="3836623"/>
            <a:ext cx="2538204" cy="2493544"/>
          </a:xfrm>
        </p:spPr>
      </p:pic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539552" y="716360"/>
            <a:ext cx="320384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Вкусное конструирование 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Полезная морковка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11560" y="188640"/>
            <a:ext cx="7467600" cy="6385920"/>
          </a:xfrm>
        </p:spPr>
        <p:txBody>
          <a:bodyPr/>
          <a:lstStyle/>
          <a:p>
            <a:pPr algn="ctr">
              <a:buNone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Беседа: «Чем полезна каша?»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2" name="Picture 2" descr="C:\Users\User\Desktop\123APPLE\BAHS929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908720"/>
            <a:ext cx="4104456" cy="2232248"/>
          </a:xfrm>
          <a:prstGeom prst="rect">
            <a:avLst/>
          </a:prstGeom>
          <a:noFill/>
        </p:spPr>
      </p:pic>
      <p:pic>
        <p:nvPicPr>
          <p:cNvPr id="15363" name="Picture 3" descr="C:\Users\User\Desktop\123APPLE\BJEM4760.JPG"/>
          <p:cNvPicPr>
            <a:picLocks noChangeAspect="1" noChangeArrowheads="1"/>
          </p:cNvPicPr>
          <p:nvPr/>
        </p:nvPicPr>
        <p:blipFill>
          <a:blip r:embed="rId3" cstate="print"/>
          <a:srcRect b="10000"/>
          <a:stretch>
            <a:fillRect/>
          </a:stretch>
        </p:blipFill>
        <p:spPr bwMode="auto">
          <a:xfrm rot="16200000">
            <a:off x="5508104" y="260648"/>
            <a:ext cx="1944216" cy="3240360"/>
          </a:xfrm>
          <a:prstGeom prst="rect">
            <a:avLst/>
          </a:prstGeom>
          <a:noFill/>
        </p:spPr>
      </p:pic>
      <p:pic>
        <p:nvPicPr>
          <p:cNvPr id="15364" name="Picture 4" descr="C:\Users\User\Desktop\123APPLE\FCJJ8160.JPG"/>
          <p:cNvPicPr>
            <a:picLocks noChangeAspect="1" noChangeArrowheads="1"/>
          </p:cNvPicPr>
          <p:nvPr/>
        </p:nvPicPr>
        <p:blipFill>
          <a:blip r:embed="rId4" cstate="print"/>
          <a:srcRect t="21437" b="4359"/>
          <a:stretch>
            <a:fillRect/>
          </a:stretch>
        </p:blipFill>
        <p:spPr bwMode="auto">
          <a:xfrm>
            <a:off x="4860032" y="3068960"/>
            <a:ext cx="3275094" cy="3240360"/>
          </a:xfrm>
          <a:prstGeom prst="rect">
            <a:avLst/>
          </a:prstGeom>
          <a:noFill/>
        </p:spPr>
      </p:pic>
      <p:pic>
        <p:nvPicPr>
          <p:cNvPr id="15367" name="Picture 7" descr="C:\Users\User\Desktop\123APPLE\MCPI6078.JPG"/>
          <p:cNvPicPr>
            <a:picLocks noChangeAspect="1" noChangeArrowheads="1"/>
          </p:cNvPicPr>
          <p:nvPr/>
        </p:nvPicPr>
        <p:blipFill>
          <a:blip r:embed="rId5" cstate="print"/>
          <a:srcRect t="17460" b="20635"/>
          <a:stretch>
            <a:fillRect/>
          </a:stretch>
        </p:blipFill>
        <p:spPr bwMode="auto">
          <a:xfrm>
            <a:off x="323528" y="3429000"/>
            <a:ext cx="4032448" cy="28083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88640"/>
            <a:ext cx="7467600" cy="6285312"/>
          </a:xfrm>
        </p:spPr>
        <p:txBody>
          <a:bodyPr/>
          <a:lstStyle/>
          <a:p>
            <a:pPr algn="ctr">
              <a:buNone/>
            </a:pPr>
            <a:r>
              <a:rPr lang="ru-RU" i="1" dirty="0" smtClean="0"/>
              <a:t>Гречневая каша – матушка </a:t>
            </a:r>
            <a:r>
              <a:rPr lang="ru-RU" i="1" dirty="0" smtClean="0"/>
              <a:t>наша,</a:t>
            </a:r>
          </a:p>
          <a:p>
            <a:pPr algn="ctr">
              <a:buNone/>
            </a:pPr>
            <a:r>
              <a:rPr lang="ru-RU" sz="1600" i="1" dirty="0" smtClean="0"/>
              <a:t>(Опыт: «Как приготовить кашу без огня?»)</a:t>
            </a:r>
            <a:endParaRPr lang="ru-RU" sz="1600" i="1" dirty="0"/>
          </a:p>
        </p:txBody>
      </p:sp>
      <p:pic>
        <p:nvPicPr>
          <p:cNvPr id="2050" name="Picture 2" descr="C:\Users\User\Desktop\123APPLE\PZHI459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124744"/>
            <a:ext cx="7128792" cy="51845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260648"/>
            <a:ext cx="7467600" cy="6213304"/>
          </a:xfrm>
        </p:spPr>
        <p:txBody>
          <a:bodyPr/>
          <a:lstStyle/>
          <a:p>
            <a:pPr algn="ctr">
              <a:buNone/>
            </a:pPr>
            <a:r>
              <a:rPr lang="ru-RU" i="1" dirty="0" smtClean="0"/>
              <a:t>а </a:t>
            </a:r>
            <a:r>
              <a:rPr lang="ru-RU" i="1" dirty="0" smtClean="0"/>
              <a:t>хлебец ржаной – отец наш </a:t>
            </a:r>
            <a:r>
              <a:rPr lang="ru-RU" i="1" dirty="0" smtClean="0"/>
              <a:t>родной.</a:t>
            </a:r>
          </a:p>
          <a:p>
            <a:pPr algn="ctr">
              <a:buNone/>
            </a:pPr>
            <a:r>
              <a:rPr lang="ru-RU" sz="1600" i="1" dirty="0" smtClean="0"/>
              <a:t>(Опыт: «Какой хлеб полезнее?»)</a:t>
            </a:r>
            <a:endParaRPr lang="ru-RU" sz="1600" i="1" dirty="0"/>
          </a:p>
        </p:txBody>
      </p:sp>
      <p:pic>
        <p:nvPicPr>
          <p:cNvPr id="1026" name="Picture 2" descr="C:\Users\User\Desktop\123APPLE\NOIY395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052736"/>
            <a:ext cx="7416824" cy="53285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esktop\123APPLE\JTFU5284.JPG"/>
          <p:cNvPicPr>
            <a:picLocks noChangeAspect="1" noChangeArrowheads="1"/>
          </p:cNvPicPr>
          <p:nvPr/>
        </p:nvPicPr>
        <p:blipFill>
          <a:blip r:embed="rId2" cstate="print"/>
          <a:srcRect l="1667" t="51667" r="51667" b="1667"/>
          <a:stretch>
            <a:fillRect/>
          </a:stretch>
        </p:blipFill>
        <p:spPr bwMode="auto">
          <a:xfrm rot="834047">
            <a:off x="4792762" y="1303073"/>
            <a:ext cx="3634095" cy="2880320"/>
          </a:xfrm>
          <a:prstGeom prst="rect">
            <a:avLst/>
          </a:prstGeom>
          <a:noFill/>
        </p:spPr>
      </p:pic>
      <p:pic>
        <p:nvPicPr>
          <p:cNvPr id="4099" name="Picture 3" descr="C:\Users\User\Desktop\123APPLE\TSCL657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073205">
            <a:off x="530296" y="1060236"/>
            <a:ext cx="4104456" cy="3024336"/>
          </a:xfrm>
          <a:prstGeom prst="rect">
            <a:avLst/>
          </a:prstGeom>
          <a:noFill/>
        </p:spPr>
      </p:pic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67544" y="260648"/>
            <a:ext cx="7467600" cy="6264696"/>
          </a:xfrm>
        </p:spPr>
        <p:txBody>
          <a:bodyPr/>
          <a:lstStyle/>
          <a:p>
            <a:pPr algn="ctr">
              <a:buNone/>
            </a:pPr>
            <a:r>
              <a:rPr lang="ru-RU" i="1" dirty="0" smtClean="0"/>
              <a:t>Беседа: «Польза </a:t>
            </a:r>
            <a:r>
              <a:rPr lang="ru-RU" i="1" dirty="0" smtClean="0"/>
              <a:t>кисломолочных продуктов»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4101" name="Picture 5" descr="C:\Users\User\Desktop\123APPLE\JTFU5284.JPG"/>
          <p:cNvPicPr>
            <a:picLocks noChangeAspect="1" noChangeArrowheads="1"/>
          </p:cNvPicPr>
          <p:nvPr/>
        </p:nvPicPr>
        <p:blipFill>
          <a:blip r:embed="rId2" cstate="print"/>
          <a:srcRect l="51107" t="1648" r="1908" b="51366"/>
          <a:stretch>
            <a:fillRect/>
          </a:stretch>
        </p:blipFill>
        <p:spPr bwMode="auto">
          <a:xfrm>
            <a:off x="2195736" y="3573016"/>
            <a:ext cx="4032448" cy="29523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260648"/>
            <a:ext cx="7467600" cy="6213304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Консультации, книжный уголок, иллюстрации:</a:t>
            </a:r>
            <a:endParaRPr lang="ru-RU" dirty="0"/>
          </a:p>
        </p:txBody>
      </p:sp>
      <p:pic>
        <p:nvPicPr>
          <p:cNvPr id="6146" name="Picture 2" descr="C:\Users\User\Desktop\123APPLE\LXRR347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908720"/>
            <a:ext cx="7560840" cy="5400600"/>
          </a:xfrm>
          <a:prstGeom prst="rect">
            <a:avLst/>
          </a:prstGeom>
          <a:noFill/>
        </p:spPr>
      </p:pic>
      <p:pic>
        <p:nvPicPr>
          <p:cNvPr id="6148" name="Picture 4" descr="C:\Users\User\Desktop\123APPLE\QNFM81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420888" y="8109520"/>
            <a:ext cx="5752059" cy="57520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260648"/>
            <a:ext cx="7467600" cy="6213304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Дидактические игры:</a:t>
            </a:r>
            <a:endParaRPr lang="ru-RU" dirty="0"/>
          </a:p>
        </p:txBody>
      </p:sp>
      <p:pic>
        <p:nvPicPr>
          <p:cNvPr id="4" name="Picture 5" descr="C:\Users\User\Desktop\123APPLE\QUEC89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836712"/>
            <a:ext cx="7776864" cy="56886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62074"/>
          </a:xfrm>
        </p:spPr>
        <p:txBody>
          <a:bodyPr/>
          <a:lstStyle/>
          <a:p>
            <a:r>
              <a:rPr lang="ru-RU" dirty="0" smtClean="0"/>
              <a:t>Работа дома: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764704"/>
            <a:ext cx="7467600" cy="5709248"/>
          </a:xfrm>
        </p:spPr>
        <p:txBody>
          <a:bodyPr/>
          <a:lstStyle/>
          <a:p>
            <a:pPr algn="ctr">
              <a:buNone/>
            </a:pPr>
            <a:r>
              <a:rPr lang="ru-RU" sz="1800" dirty="0" smtClean="0"/>
              <a:t>Изготовление поделок</a:t>
            </a:r>
            <a:r>
              <a:rPr lang="ru-RU" sz="1800" dirty="0" smtClean="0"/>
              <a:t>: </a:t>
            </a:r>
            <a:r>
              <a:rPr lang="ru-RU" sz="1800" i="1" dirty="0" smtClean="0"/>
              <a:t>«</a:t>
            </a:r>
            <a:r>
              <a:rPr lang="ru-RU" sz="1800" i="1" dirty="0" smtClean="0"/>
              <a:t>Мои друзья – </a:t>
            </a:r>
            <a:r>
              <a:rPr lang="ru-RU" sz="1800" i="1" dirty="0" smtClean="0"/>
              <a:t>овощи и фрукты»</a:t>
            </a:r>
            <a:endParaRPr lang="ru-RU" sz="1800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3077" name="Picture 5" descr="C:\Users\User\Desktop\123APPLE\HFPO6829.JPG"/>
          <p:cNvPicPr>
            <a:picLocks noChangeAspect="1" noChangeArrowheads="1"/>
          </p:cNvPicPr>
          <p:nvPr/>
        </p:nvPicPr>
        <p:blipFill>
          <a:blip r:embed="rId2" cstate="print"/>
          <a:srcRect l="2242" t="36988" r="1365" b="4168"/>
          <a:stretch>
            <a:fillRect/>
          </a:stretch>
        </p:blipFill>
        <p:spPr bwMode="auto">
          <a:xfrm>
            <a:off x="5292080" y="4293096"/>
            <a:ext cx="3312368" cy="2285835"/>
          </a:xfrm>
          <a:prstGeom prst="rect">
            <a:avLst/>
          </a:prstGeom>
          <a:noFill/>
        </p:spPr>
      </p:pic>
      <p:pic>
        <p:nvPicPr>
          <p:cNvPr id="3075" name="Picture 3" descr="C:\Users\User\Desktop\123APPLE\BYZE5953.JPG"/>
          <p:cNvPicPr>
            <a:picLocks noChangeAspect="1" noChangeArrowheads="1"/>
          </p:cNvPicPr>
          <p:nvPr/>
        </p:nvPicPr>
        <p:blipFill>
          <a:blip r:embed="rId3" cstate="print"/>
          <a:srcRect l="14337" t="8192" r="7836" b="12615"/>
          <a:stretch>
            <a:fillRect/>
          </a:stretch>
        </p:blipFill>
        <p:spPr bwMode="auto">
          <a:xfrm>
            <a:off x="251520" y="4581128"/>
            <a:ext cx="3240360" cy="2002960"/>
          </a:xfrm>
          <a:prstGeom prst="rect">
            <a:avLst/>
          </a:prstGeom>
          <a:noFill/>
        </p:spPr>
      </p:pic>
      <p:pic>
        <p:nvPicPr>
          <p:cNvPr id="3074" name="Picture 2" descr="C:\Users\User\Desktop\123APPLE\BVQQ6839.JPG"/>
          <p:cNvPicPr>
            <a:picLocks noChangeAspect="1" noChangeArrowheads="1"/>
          </p:cNvPicPr>
          <p:nvPr/>
        </p:nvPicPr>
        <p:blipFill>
          <a:blip r:embed="rId4" cstate="print"/>
          <a:srcRect b="12821"/>
          <a:stretch>
            <a:fillRect/>
          </a:stretch>
        </p:blipFill>
        <p:spPr bwMode="auto">
          <a:xfrm>
            <a:off x="2699792" y="1340768"/>
            <a:ext cx="3528392" cy="2448272"/>
          </a:xfrm>
          <a:prstGeom prst="rect">
            <a:avLst/>
          </a:prstGeom>
          <a:noFill/>
        </p:spPr>
      </p:pic>
      <p:pic>
        <p:nvPicPr>
          <p:cNvPr id="3078" name="Picture 6" descr="C:\Users\User\Desktop\123APPLE\HGNN6961.JPG"/>
          <p:cNvPicPr>
            <a:picLocks noChangeAspect="1" noChangeArrowheads="1"/>
          </p:cNvPicPr>
          <p:nvPr/>
        </p:nvPicPr>
        <p:blipFill>
          <a:blip r:embed="rId5" cstate="print"/>
          <a:srcRect l="8057" t="10119"/>
          <a:stretch>
            <a:fillRect/>
          </a:stretch>
        </p:blipFill>
        <p:spPr bwMode="auto">
          <a:xfrm rot="612148">
            <a:off x="6133208" y="1461668"/>
            <a:ext cx="2465004" cy="3212976"/>
          </a:xfrm>
          <a:prstGeom prst="rect">
            <a:avLst/>
          </a:prstGeom>
          <a:noFill/>
        </p:spPr>
      </p:pic>
      <p:pic>
        <p:nvPicPr>
          <p:cNvPr id="3079" name="Picture 7" descr="C:\Users\User\Desktop\123APPLE\HUVH6219.JPG"/>
          <p:cNvPicPr>
            <a:picLocks noChangeAspect="1" noChangeArrowheads="1"/>
          </p:cNvPicPr>
          <p:nvPr/>
        </p:nvPicPr>
        <p:blipFill>
          <a:blip r:embed="rId6" cstate="print"/>
          <a:srcRect t="15501" b="16957"/>
          <a:stretch>
            <a:fillRect/>
          </a:stretch>
        </p:blipFill>
        <p:spPr bwMode="auto">
          <a:xfrm rot="21200681">
            <a:off x="375862" y="1324399"/>
            <a:ext cx="2407945" cy="3528392"/>
          </a:xfrm>
          <a:prstGeom prst="rect">
            <a:avLst/>
          </a:prstGeom>
          <a:noFill/>
        </p:spPr>
      </p:pic>
      <p:pic>
        <p:nvPicPr>
          <p:cNvPr id="3076" name="Picture 4" descr="C:\Users\User\Desktop\123APPLE\FGIE3235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20658670">
            <a:off x="3152192" y="3355949"/>
            <a:ext cx="2304256" cy="30723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91</TotalTime>
  <Words>114</Words>
  <Application>Microsoft Office PowerPoint</Application>
  <PresentationFormat>Экран (4:3)</PresentationFormat>
  <Paragraphs>18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Эркер</vt:lpstr>
      <vt:lpstr>Здоровое питание –  основа процветания</vt:lpstr>
      <vt:lpstr>Работа в группе:</vt:lpstr>
      <vt:lpstr>Слайд 3</vt:lpstr>
      <vt:lpstr>Слайд 4</vt:lpstr>
      <vt:lpstr>Слайд 5</vt:lpstr>
      <vt:lpstr>Слайд 6</vt:lpstr>
      <vt:lpstr>Слайд 7</vt:lpstr>
      <vt:lpstr>Слайд 8</vt:lpstr>
      <vt:lpstr>Работа дома:</vt:lpstr>
      <vt:lpstr>Слайд 10</vt:lpstr>
      <vt:lpstr>"Мы живем не для того,  чтобы есть,  а едим для того,  чтобы жить".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Здоровое питание –  основа процветания</dc:title>
  <dc:creator>User</dc:creator>
  <cp:lastModifiedBy>User</cp:lastModifiedBy>
  <cp:revision>11</cp:revision>
  <dcterms:created xsi:type="dcterms:W3CDTF">2022-03-04T20:44:02Z</dcterms:created>
  <dcterms:modified xsi:type="dcterms:W3CDTF">2022-03-04T23:28:47Z</dcterms:modified>
</cp:coreProperties>
</file>